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0" r:id="rId5"/>
    <p:sldId id="27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81" r:id="rId15"/>
    <p:sldId id="282" r:id="rId16"/>
    <p:sldId id="283" r:id="rId17"/>
    <p:sldId id="267" r:id="rId18"/>
    <p:sldId id="268" r:id="rId19"/>
    <p:sldId id="269" r:id="rId20"/>
    <p:sldId id="270" r:id="rId21"/>
    <p:sldId id="271" r:id="rId22"/>
    <p:sldId id="279" r:id="rId23"/>
    <p:sldId id="278" r:id="rId24"/>
    <p:sldId id="277" r:id="rId25"/>
    <p:sldId id="276" r:id="rId26"/>
    <p:sldId id="275" r:id="rId27"/>
    <p:sldId id="274" r:id="rId28"/>
    <p:sldId id="273" r:id="rId29"/>
    <p:sldId id="284" r:id="rId30"/>
    <p:sldId id="285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62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B223-E51A-42EE-8249-AFBD965BA81C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BA88-8CC9-48B6-9E19-E50DF34833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B223-E51A-42EE-8249-AFBD965BA81C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BA88-8CC9-48B6-9E19-E50DF34833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B223-E51A-42EE-8249-AFBD965BA81C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BA88-8CC9-48B6-9E19-E50DF34833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B223-E51A-42EE-8249-AFBD965BA81C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BA88-8CC9-48B6-9E19-E50DF34833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B223-E51A-42EE-8249-AFBD965BA81C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BA88-8CC9-48B6-9E19-E50DF34833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B223-E51A-42EE-8249-AFBD965BA81C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BA88-8CC9-48B6-9E19-E50DF34833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B223-E51A-42EE-8249-AFBD965BA81C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BA88-8CC9-48B6-9E19-E50DF34833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B223-E51A-42EE-8249-AFBD965BA81C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BA88-8CC9-48B6-9E19-E50DF34833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B223-E51A-42EE-8249-AFBD965BA81C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BA88-8CC9-48B6-9E19-E50DF34833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B223-E51A-42EE-8249-AFBD965BA81C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BA88-8CC9-48B6-9E19-E50DF34833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B223-E51A-42EE-8249-AFBD965BA81C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BA88-8CC9-48B6-9E19-E50DF34833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FB223-E51A-42EE-8249-AFBD965BA81C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3BA88-8CC9-48B6-9E19-E50DF348337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6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85793"/>
          </a:xfrm>
        </p:spPr>
        <p:txBody>
          <a:bodyPr/>
          <a:lstStyle/>
          <a:p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фотоколлаж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857232"/>
            <a:ext cx="7129490" cy="3071834"/>
          </a:xfrm>
        </p:spPr>
        <p:txBody>
          <a:bodyPr>
            <a:normAutofit lnSpcReduction="10000"/>
          </a:bodyPr>
          <a:lstStyle/>
          <a:p>
            <a:r>
              <a:rPr lang="ru-RU" sz="4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Акции </a:t>
            </a:r>
          </a:p>
          <a:p>
            <a:r>
              <a:rPr lang="ru-RU" sz="4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 пропаганде безопасного поведения на дороге</a:t>
            </a:r>
            <a:endParaRPr lang="ru-RU" sz="4800" b="1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Рисунок 3" descr="1087255-6b33e86920a2c17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30" y="3786166"/>
            <a:ext cx="4643470" cy="3071834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321_1019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599" y="428604"/>
            <a:ext cx="5234111" cy="6072230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321_102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642918"/>
            <a:ext cx="7429520" cy="5938355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321_1021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500042"/>
            <a:ext cx="7500958" cy="5929354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321_1021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642918"/>
            <a:ext cx="7286644" cy="5426222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уфер обмена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7" y="519112"/>
            <a:ext cx="7781925" cy="5819775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уфер обмена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7" y="566737"/>
            <a:ext cx="7820025" cy="5724525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уфер обмена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533400"/>
            <a:ext cx="4953000" cy="5791200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321_103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285728"/>
            <a:ext cx="7286644" cy="6189871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321_103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4908" y="357166"/>
            <a:ext cx="4694183" cy="6286544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321_103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5392" y="428604"/>
            <a:ext cx="4344062" cy="6143668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16-011-My-JUIDovts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428604"/>
            <a:ext cx="7572428" cy="6072230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20170321_1033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357166"/>
            <a:ext cx="4956424" cy="6143644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овый рисунок (1) — копия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34" y="357166"/>
            <a:ext cx="7643866" cy="6215082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овый рисунок (2)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357166"/>
            <a:ext cx="7786710" cy="6143644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овый рисунок (3)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0" y="428604"/>
            <a:ext cx="7241996" cy="6215082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овый рисунок (17)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642918"/>
            <a:ext cx="7478634" cy="5715016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уфер обмена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" y="547687"/>
            <a:ext cx="7743825" cy="5762625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уфер обмена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600075"/>
            <a:ext cx="7224736" cy="5657850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уфер обмена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28637"/>
            <a:ext cx="7772400" cy="5800725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уфер обмена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" y="533400"/>
            <a:ext cx="7572375" cy="5791200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уфер обмена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787" y="533400"/>
            <a:ext cx="4924425" cy="5791200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17-017-Prochitajte-nashe-pis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357166"/>
            <a:ext cx="7643866" cy="6143668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уфер обмена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" y="542925"/>
            <a:ext cx="7743825" cy="5772150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20465738">
            <a:off x="457200" y="274638"/>
            <a:ext cx="8229600" cy="6583362"/>
          </a:xfrm>
        </p:spPr>
        <p:txBody>
          <a:bodyPr>
            <a:noAutofit/>
          </a:bodyPr>
          <a:lstStyle/>
          <a:p>
            <a:r>
              <a:rPr lang="ru-RU" sz="80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</a:t>
            </a:r>
            <a:r>
              <a:rPr lang="ru-RU" sz="8000" b="1" i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</a:t>
            </a:r>
            <a:r>
              <a:rPr lang="ru-RU" sz="8000" b="1" i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8000" b="1" i="1" spc="3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</a:t>
            </a:r>
            <a:r>
              <a:rPr lang="ru-RU" sz="80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</a:t>
            </a:r>
            <a:r>
              <a:rPr lang="ru-RU" sz="8000" b="1" i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</a:t>
            </a:r>
            <a:r>
              <a:rPr lang="ru-RU" sz="8000" b="1" i="1" spc="3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ы</a:t>
            </a:r>
            <a:r>
              <a:rPr lang="ru-RU" sz="80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</a:t>
            </a:r>
            <a:r>
              <a:rPr lang="ru-RU" sz="8000" b="1" i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8000" b="1" i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</a:t>
            </a:r>
            <a:r>
              <a:rPr lang="ru-RU" sz="8000" b="1" i="1" spc="3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</a:t>
            </a:r>
            <a:r>
              <a:rPr lang="ru-RU" sz="80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</a:t>
            </a:r>
            <a:r>
              <a:rPr lang="ru-RU" sz="8000" b="1" i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</a:t>
            </a:r>
            <a:r>
              <a:rPr lang="ru-RU" sz="8000" b="1" i="1" spc="3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</a:t>
            </a:r>
            <a:r>
              <a:rPr lang="ru-RU" sz="80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</a:t>
            </a:r>
            <a:r>
              <a:rPr lang="ru-RU" sz="8000" b="1" i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!</a:t>
            </a:r>
            <a:endParaRPr lang="ru-RU" sz="8000" b="1" i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Буфер обмена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514350"/>
            <a:ext cx="7696200" cy="5829300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уфер обмена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533400"/>
            <a:ext cx="7600950" cy="5791200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4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0"/>
            <a:ext cx="5715040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49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0"/>
            <a:ext cx="7786710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49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0"/>
            <a:ext cx="7072330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SC049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428604"/>
            <a:ext cx="7500990" cy="6143668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</Words>
  <Application>Microsoft Office PowerPoint</Application>
  <PresentationFormat>Экран (4:3)</PresentationFormat>
  <Paragraphs>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фотоколлаж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До новых встреч!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фотоколлаж</dc:title>
  <dc:creator>USER</dc:creator>
  <cp:lastModifiedBy>USER</cp:lastModifiedBy>
  <cp:revision>1</cp:revision>
  <dcterms:created xsi:type="dcterms:W3CDTF">2017-03-21T10:03:33Z</dcterms:created>
  <dcterms:modified xsi:type="dcterms:W3CDTF">2017-03-21T11:16:02Z</dcterms:modified>
</cp:coreProperties>
</file>