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1" r:id="rId7"/>
    <p:sldId id="270" r:id="rId8"/>
    <p:sldId id="260" r:id="rId9"/>
    <p:sldId id="269" r:id="rId10"/>
    <p:sldId id="268" r:id="rId11"/>
    <p:sldId id="261" r:id="rId12"/>
    <p:sldId id="262" r:id="rId13"/>
    <p:sldId id="263" r:id="rId14"/>
    <p:sldId id="265" r:id="rId15"/>
    <p:sldId id="267" r:id="rId16"/>
    <p:sldId id="266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CEC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06E8-6894-4983-BF37-4A6679F3D37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6C42-797F-40B7-85CB-D99858C9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2;&#1072;&#1088;&#1090;&#1080;&#1085;&#1082;&#1080;%20&#1055;&#1044;&#1044;\&#1055;&#1044;&#1044;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428605"/>
            <a:ext cx="5886464" cy="10001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муниципальное бюджетное дошкольное образовательное учреждение г.Шахты Ростовской области «Детский сад №24»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714488"/>
            <a:ext cx="6786610" cy="478634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Презентация опыта работы семейного клуба с детьми  и родителями по </a:t>
            </a:r>
            <a:r>
              <a:rPr lang="ru-RU" sz="2800" b="1" dirty="0" smtClean="0">
                <a:solidFill>
                  <a:srgbClr val="FF0000"/>
                </a:solidFill>
              </a:rPr>
              <a:t>ПДД</a:t>
            </a:r>
          </a:p>
          <a:p>
            <a:endParaRPr lang="ru-RU" sz="4400" b="1" dirty="0" smtClean="0">
              <a:solidFill>
                <a:srgbClr val="FCEC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 правила друзья, знаю правила и я</a:t>
            </a: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pPr algn="r"/>
            <a:r>
              <a:rPr lang="ru-RU" sz="2400" b="1" dirty="0">
                <a:solidFill>
                  <a:srgbClr val="008000"/>
                </a:solidFill>
              </a:rPr>
              <a:t>Ляпунова Людмила Валентиновна,</a:t>
            </a:r>
            <a:endParaRPr lang="ru-RU" sz="2400" dirty="0">
              <a:solidFill>
                <a:srgbClr val="008000"/>
              </a:solidFill>
            </a:endParaRPr>
          </a:p>
          <a:p>
            <a:pPr algn="r"/>
            <a:r>
              <a:rPr lang="ru-RU" sz="2400" b="1" dirty="0">
                <a:solidFill>
                  <a:srgbClr val="008000"/>
                </a:solidFill>
              </a:rPr>
              <a:t>Воспитатель МБДОУ №24 г.Шахты</a:t>
            </a:r>
            <a:endParaRPr lang="ru-RU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ПД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428604"/>
            <a:ext cx="7262842" cy="600079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6181" y="428605"/>
            <a:ext cx="4708531" cy="92869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14546" y="1214422"/>
            <a:ext cx="6500857" cy="5143536"/>
          </a:xfrm>
        </p:spPr>
        <p:txBody>
          <a:bodyPr>
            <a:normAutofit/>
          </a:bodyPr>
          <a:lstStyle/>
          <a:p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Обучить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 изготовлению 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светоотражающих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аппликаций для выхода на улицу в дождливую погоду и тёмное время суток.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Продолжать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формировать представление о видах СВ отражателей (</a:t>
            </a:r>
            <a:r>
              <a:rPr lang="ru-RU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фликеров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и их значении в жизни детей дошкольного возраста.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Повысить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интерес родителей и детей к использованию СВ элементов.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3" y="428605"/>
            <a:ext cx="5851539" cy="6429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Предварительная работа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1000108"/>
            <a:ext cx="6500857" cy="55007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 знакомство 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с </a:t>
            </a:r>
            <a:r>
              <a:rPr lang="ru-RU" sz="2800" b="1" dirty="0" err="1" smtClean="0">
                <a:solidFill>
                  <a:srgbClr val="008000"/>
                </a:solidFill>
                <a:latin typeface="Arial Narrow" pitchFamily="34" charset="0"/>
              </a:rPr>
              <a:t>фликерами</a:t>
            </a: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 показ 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разновидностей </a:t>
            </a:r>
            <a:r>
              <a:rPr lang="ru-RU" sz="2800" b="1" dirty="0" err="1">
                <a:solidFill>
                  <a:srgbClr val="008000"/>
                </a:solidFill>
                <a:latin typeface="Arial Narrow" pitchFamily="34" charset="0"/>
              </a:rPr>
              <a:t>фликеров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, изготовление папок-передвижек для родителей «Сделай жизнь светлей и безопасней</a:t>
            </a: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»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 подбор 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атрибутики и иллюстраций по </a:t>
            </a: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ПДД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 Проведение 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дидактических игр «Угадай-ка», «</a:t>
            </a:r>
            <a:r>
              <a:rPr lang="ru-RU" sz="2800" b="1" dirty="0" err="1">
                <a:solidFill>
                  <a:srgbClr val="008000"/>
                </a:solidFill>
                <a:latin typeface="Arial Narrow" pitchFamily="34" charset="0"/>
              </a:rPr>
              <a:t>Светофорчик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», «Красный, жёлтый, зелёный</a:t>
            </a: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  </a:t>
            </a:r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лото «Внимание, дорога!», «Дорожные знаки», «Смоделируй знак», «Учим дорожные знаки</a:t>
            </a:r>
            <a:r>
              <a:rPr lang="ru-RU" sz="2800" b="1" dirty="0" smtClean="0">
                <a:solidFill>
                  <a:srgbClr val="008000"/>
                </a:solidFill>
                <a:latin typeface="Arial Narrow" pitchFamily="34" charset="0"/>
              </a:rPr>
              <a:t>»</a:t>
            </a:r>
            <a:endParaRPr lang="ru-RU" sz="2800" b="1" dirty="0">
              <a:solidFill>
                <a:srgbClr val="008000"/>
              </a:solidFill>
              <a:latin typeface="Arial Narrow" pitchFamily="34" charset="0"/>
            </a:endParaRPr>
          </a:p>
          <a:p>
            <a:r>
              <a:rPr lang="ru-RU" sz="2800" b="1" dirty="0">
                <a:solidFill>
                  <a:srgbClr val="008000"/>
                </a:solidFill>
                <a:latin typeface="Arial Narrow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справочные материалыМО ПДД\803841_gorod-nezna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7229481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правочные материалыМО ПДД\фото\1457678639_pr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721523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321_103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715304" cy="6038403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321_103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5605649" cy="4429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20170321_103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928670"/>
            <a:ext cx="4694183" cy="4643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20170321_103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500174"/>
            <a:ext cx="4956424" cy="4643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70321_103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071678"/>
            <a:ext cx="4493675" cy="4357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70321_103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685019" y="2387290"/>
            <a:ext cx="3988804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927266">
            <a:off x="890084" y="1773499"/>
            <a:ext cx="8965874" cy="274827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ru-RU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</a:t>
            </a:r>
            <a:endParaRPr lang="ru-RU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429420" cy="15716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: организация взаимодействия родителей и педагогов по проблеме формирования у детей прочных навыков безопасного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поведения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на улицах города.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143116"/>
            <a:ext cx="6758006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Задачи: 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C000"/>
                </a:solidFill>
              </a:rPr>
              <a:t>1. Активизировать знания родителей об особенностях обучения детей правилам безопасного поведения на улицах города. </a:t>
            </a:r>
            <a:endParaRPr lang="ru-RU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8000"/>
                </a:solidFill>
              </a:rPr>
              <a:t>2. Подвести родителей к выводу о важности проблемы воспитания культуры поведения на дороге. </a:t>
            </a:r>
            <a:endParaRPr lang="ru-RU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3. Осуществлять совместную деятельность ДОУ и родителей по воспитанию и обучению детей правилам безопасного поведения на улице и дороге.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>
                <a:solidFill>
                  <a:srgbClr val="FFC000"/>
                </a:solidFill>
              </a:rPr>
              <a:t>4. Повышать опыт педагогического взаимодействия через привлечение родителей к обучению детей правилам безопасного поведения на дорогах.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6257940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Перспективный план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928672"/>
          <a:ext cx="8043890" cy="585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45"/>
                <a:gridCol w="1326693"/>
                <a:gridCol w="2443907"/>
                <a:gridCol w="1745648"/>
                <a:gridCol w="1326693"/>
                <a:gridCol w="949604"/>
              </a:tblGrid>
              <a:tr h="47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Формы 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Сроки  проведения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Ответствен-ный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Маркетинговые исследования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организации деятельности клуба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банка данных на родителей: - имеющих водительские  права  - профессиональный уровень: работники ГИБДД, образовательных учреждений и учреждений культуры;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Выявление наиболее заинтересованных родителей воспитанников к организации работы клуба.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Администра-ция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Издание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печатной продукции,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видео – роликов,  методические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материалы  по изучению детьми ПДД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Для заботливых родителей. Только вместе. Внимание – машины! Дорожная азбука для сознательной семьи Родители детям о ПДД.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Привлечение родителей к работе по воспитанию у детей навыков безопасного поведения на улицах города.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3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Дни открытых дверей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Приходите в гости к нам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Популяризация деятельности ДОУ по формированию навыков безопасного поведения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муз.рук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Методическая копилка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Для вас, родители!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Консультации  специалистов по вопросам формирования у детей навыков безопасного поведения на улице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раз в квартал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500042"/>
          <a:ext cx="8072495" cy="635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355"/>
                <a:gridCol w="2531705"/>
                <a:gridCol w="1808361"/>
                <a:gridCol w="1374355"/>
                <a:gridCol w="983719"/>
              </a:tblGrid>
              <a:tr h="511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Формы 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Сроки  проведения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Ответствен-ный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Маркетинговые исследования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 организации деятельности клуба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банка данных на родителей: - имеющих водительские  права  - профессиональный уровень: работники ГИБДД, образовательных учреждений и учреждений культуры;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Выявление наиболее заинтересованных родителей воспитанников к организации работы клуба.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Администра-ция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Издание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печатной продукции,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видео – роликов,  методические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материалы  по изучению детьми ПДД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Для заботливых родителей. Только вместе. Внимание – машины! Дорожная азбука для сознательной семьи Родители детям о ПДД.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Привлечение родителей к работе по воспитанию у детей навыков безопасного поведения на улицах города.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Дни открытых дверей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Приходите в гости к нам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Популяризация деятельности ДОУ по формированию навыков безопасного поведения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муз.рук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3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Методическая копилка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Для вас, родители!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 специалистов по вопросам формирования у детей навыков безопасного поведения на улице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раз в квартал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4480" y="500042"/>
            <a:ext cx="4143375" cy="2857500"/>
          </a:xfrm>
        </p:spPr>
      </p:pic>
      <p:pic>
        <p:nvPicPr>
          <p:cNvPr id="5" name="Рисунок 4" descr="IMG_20170321_10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357562"/>
            <a:ext cx="5072098" cy="328614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357166"/>
          <a:ext cx="8143933" cy="620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989"/>
                <a:gridCol w="1730585"/>
                <a:gridCol w="2341382"/>
                <a:gridCol w="1163419"/>
                <a:gridCol w="1381558"/>
              </a:tblGrid>
              <a:tr h="55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Формы 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Сроки 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Школа семьи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Уроки безопасности – уроки здоровья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Пополнение знаний родителей по организации обучения детей ПДД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2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Семейный спортивный праздник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Успешные родители: пешеходы и водители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Активизировать знания родителей о правилах дорожного движения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Инструктор по ФК, родители, имеющие права на вождение автомобиля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Дискуссионный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клуб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Нужно ли малышу знать правила дорожного движения?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Выявление передового опыта и  семейных традиций воспитания безопасного пешехода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Родительский актив администрация ДОУ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7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Автогородок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Родительский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проект площадки по изучению правил дорожного движения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Создание в ДОУ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квартал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актив администрация 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Круглый стол со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специалистами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ЦБ,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психологами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идр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Убережём, поможем, подскажем!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Обсуждение различных точек зрения по данному вопросу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 раза в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Администрация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Семейный проект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Семейная творческая мастерская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«Использование ИКТ в изучении дошкольниками правил дорожного движения».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Родительский актив администрация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320_123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0672">
            <a:off x="1142976" y="500042"/>
            <a:ext cx="7786710" cy="2949406"/>
          </a:xfrm>
          <a:prstGeom prst="rect">
            <a:avLst/>
          </a:prstGeom>
        </p:spPr>
      </p:pic>
      <p:pic>
        <p:nvPicPr>
          <p:cNvPr id="3" name="Рисунок 2" descr="IMG_20170320_124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8487">
            <a:off x="1571572" y="3429000"/>
            <a:ext cx="7572428" cy="3039176"/>
          </a:xfrm>
          <a:prstGeom prst="rect">
            <a:avLst/>
          </a:prstGeom>
        </p:spPr>
      </p:pic>
      <p:pic>
        <p:nvPicPr>
          <p:cNvPr id="4" name="Рисунок 3" descr="P1000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071678"/>
            <a:ext cx="5572164" cy="285752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фер обмена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696200" cy="58293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500042"/>
          <a:ext cx="8072495" cy="6000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99"/>
                <a:gridCol w="1957401"/>
                <a:gridCol w="1857388"/>
                <a:gridCol w="1028708"/>
                <a:gridCol w="1614499"/>
              </a:tblGrid>
              <a:tr h="49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Формы 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Сроки  проведения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Игровой тренинг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Осторожно: за рулём злая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волшебница! Игры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транспорте Осторожно - дети! Внимание – машины!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Подвести родителей к выводу о важности воспитания у детей культуры поведения в транспорте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9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Творческая лаборатория:  встреча с дизайнером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Безопасная одежда для детей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. Эмблемы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светоотражатели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Расширение представлений родителей о выборе безопасной одежды для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ДОУ,  Родители - дизайнеры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Час семейных традиций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Целевые экскурсии по городу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Формирование общих интересов родителей по воспитанию у детей культуры поведения на улицах города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 раз в квартал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Воспитатели, родители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Почтовый ящик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Родители просят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Обратная связь с родителями. Анонимность в проблемных вопросах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Воспитатели, психолог, учитель начальных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Блиц-опрос, тестирование, анкетирова-ние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Приглашение к разговору, оценка эффективности работы клуба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Диагностика и анализ результативности работы, планирование перспектив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Администрация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7643834" cy="585789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833</Words>
  <Application>Microsoft Office PowerPoint</Application>
  <PresentationFormat>Экран (4:3)</PresentationFormat>
  <Paragraphs>146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г.Шахты Ростовской области «Детский сад №24»</vt:lpstr>
      <vt:lpstr>  Цель: организация взаимодействия родителей и педагогов по проблеме формирования у детей прочных навыков безопасного поведения на улицах города.  </vt:lpstr>
      <vt:lpstr>Перспективный план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Задачи  </vt:lpstr>
      <vt:lpstr>Предварительная работа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г.Шахты Ростовской области «Детский сад №24»</dc:title>
  <dc:creator>USER</dc:creator>
  <cp:lastModifiedBy>USER</cp:lastModifiedBy>
  <cp:revision>6</cp:revision>
  <dcterms:created xsi:type="dcterms:W3CDTF">2017-03-19T16:17:08Z</dcterms:created>
  <dcterms:modified xsi:type="dcterms:W3CDTF">2017-03-21T13:15:24Z</dcterms:modified>
</cp:coreProperties>
</file>